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03B9A-52C9-4F13-8CA5-7328CDA3CA1A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C93AC-11EF-4530-8BBD-25538EFB83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057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C93AC-11EF-4530-8BBD-25538EFB83E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683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98D-2C35-4557-8F3B-E7E000BF9287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7103-10DB-4BA7-9A35-6991ED9FE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013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98D-2C35-4557-8F3B-E7E000BF9287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7103-10DB-4BA7-9A35-6991ED9FE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564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98D-2C35-4557-8F3B-E7E000BF9287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7103-10DB-4BA7-9A35-6991ED9FE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30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98D-2C35-4557-8F3B-E7E000BF9287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7103-10DB-4BA7-9A35-6991ED9FE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933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98D-2C35-4557-8F3B-E7E000BF9287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7103-10DB-4BA7-9A35-6991ED9FE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93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98D-2C35-4557-8F3B-E7E000BF9287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7103-10DB-4BA7-9A35-6991ED9FE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13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98D-2C35-4557-8F3B-E7E000BF9287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7103-10DB-4BA7-9A35-6991ED9FE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74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98D-2C35-4557-8F3B-E7E000BF9287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7103-10DB-4BA7-9A35-6991ED9FE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68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98D-2C35-4557-8F3B-E7E000BF9287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7103-10DB-4BA7-9A35-6991ED9FE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381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98D-2C35-4557-8F3B-E7E000BF9287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7103-10DB-4BA7-9A35-6991ED9FE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232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98D-2C35-4557-8F3B-E7E000BF9287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7103-10DB-4BA7-9A35-6991ED9FE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65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BB98D-2C35-4557-8F3B-E7E000BF9287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67103-10DB-4BA7-9A35-6991ED9FE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12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1630" y="115552"/>
            <a:ext cx="8276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Office of General Counsel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73" y="9324"/>
            <a:ext cx="2306937" cy="8355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5773" y="6396335"/>
            <a:ext cx="24585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Berlin Sans FB" panose="020E0602020502020306" pitchFamily="34" charset="0"/>
              </a:rPr>
              <a:t>Web site: generalcounsel.nd.edu</a:t>
            </a:r>
          </a:p>
          <a:p>
            <a:r>
              <a:rPr lang="en-US" sz="1100" dirty="0" smtClean="0">
                <a:latin typeface="Berlin Sans FB" panose="020E0602020502020306" pitchFamily="34" charset="0"/>
              </a:rPr>
              <a:t>August 1, 2018</a:t>
            </a:r>
            <a:endParaRPr lang="en-US" sz="1100" dirty="0">
              <a:latin typeface="Berlin Sans FB" panose="020E0602020502020306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04034" y="951722"/>
            <a:ext cx="1880476" cy="106369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Marianne Corr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Vice President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&amp; General Counsel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42436" y="2901328"/>
            <a:ext cx="1417320" cy="106369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Tim Flanagan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Associate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General Counsel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8435" y="2968790"/>
            <a:ext cx="1417320" cy="106369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Matt Lahey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Associate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General Counsel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7973" y="2968790"/>
            <a:ext cx="1417320" cy="106369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Brandon Roach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Associate 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General Counsel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20704" y="2968790"/>
            <a:ext cx="1417320" cy="106369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Todd Dvorak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Assistant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General Counsel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73170" y="2968790"/>
            <a:ext cx="1417320" cy="106369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Brian Guarraci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Associate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 General Counsel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73019" y="1181403"/>
            <a:ext cx="1397155" cy="78638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Mary Klemczewski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Officer Assistant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89905" y="4283874"/>
            <a:ext cx="1417320" cy="92555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Brandon Gearhart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Employment 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&amp; Policy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Legal Professional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052276" y="5345823"/>
            <a:ext cx="1197864" cy="78638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Alexis Ebel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Administrative Assistant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07225" y="5378754"/>
            <a:ext cx="1196414" cy="78594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Brandy Rogers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Senior Administrative Assistant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54999" y="5356528"/>
            <a:ext cx="1417320" cy="92555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Michael Hannigan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Legal Associate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189842" y="5345823"/>
            <a:ext cx="1417320" cy="92555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Blake Sheeley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Business Support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Legal Professional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250140" y="4283874"/>
            <a:ext cx="1417320" cy="92555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Kim Kennedy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Litigation 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&amp; Records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Legal Professional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252328" y="2160712"/>
            <a:ext cx="2101601" cy="33855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Employment Team</a:t>
            </a:r>
            <a:endParaRPr lang="en-US" sz="1600" b="1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876017" y="2160712"/>
            <a:ext cx="2103120" cy="584775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Litigation Team &amp; Student Matters</a:t>
            </a:r>
            <a:endParaRPr lang="en-US" sz="1600" b="1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81383" y="2160712"/>
            <a:ext cx="3125779" cy="507831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RIPT </a:t>
            </a:r>
            <a:r>
              <a:rPr lang="en-US" sz="1600" b="1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Team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(Research, Intellectual Property, Transactions)</a:t>
            </a:r>
            <a:endParaRPr lang="en-US" sz="1100" b="1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300480" y="2896327"/>
            <a:ext cx="1417320" cy="106369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John Lloyd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Associate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General Counsel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420022" y="4118223"/>
            <a:ext cx="1417320" cy="106369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Debbie </a:t>
            </a:r>
            <a:r>
              <a:rPr lang="en-US" sz="1200" b="1" dirty="0" err="1" smtClean="0">
                <a:solidFill>
                  <a:schemeClr val="tx1"/>
                </a:solidFill>
              </a:rPr>
              <a:t>Gabaree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Assistant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General Counsel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92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110</Words>
  <Application>Microsoft Office PowerPoint</Application>
  <PresentationFormat>Widescreen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Berlin Sans FB</vt:lpstr>
      <vt:lpstr>Berlin Sans FB Demi</vt:lpstr>
      <vt:lpstr>Calibri</vt:lpstr>
      <vt:lpstr>Calibri Light</vt:lpstr>
      <vt:lpstr>Office Theme</vt:lpstr>
      <vt:lpstr>PowerPoint Presentation</vt:lpstr>
    </vt:vector>
  </TitlesOfParts>
  <Company>University of Notre Dame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Butt</dc:creator>
  <cp:lastModifiedBy>mklemcze@nd.edu</cp:lastModifiedBy>
  <cp:revision>38</cp:revision>
  <cp:lastPrinted>2017-07-03T12:40:07Z</cp:lastPrinted>
  <dcterms:created xsi:type="dcterms:W3CDTF">2016-06-17T19:18:55Z</dcterms:created>
  <dcterms:modified xsi:type="dcterms:W3CDTF">2018-07-24T19:59:24Z</dcterms:modified>
</cp:coreProperties>
</file>